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6F812-5D02-4928-157C-876A16C5B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9884B9-72FA-FEAF-4319-CBD9A79BA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03B71B-9FFE-AA62-5728-96A46E7B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B2F8C3-7540-F8E9-EC87-1140DF15E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0141EA-7110-7BE6-0BD3-A71883C1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556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86C7D-2EE5-68CE-52B4-8480CF1F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84AADF-202A-0A5F-7877-3BA52D99C9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B269CB-80CA-9DAE-F5C3-C1873C8E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49A7C8-5CB7-3EDA-1BAC-F69E7C73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086F97-C904-5AB5-FC98-D0D19228A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501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48DB3CC-2A3A-80C0-C76F-14F38EADF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1ED16F9-1344-61D9-698A-5FC7F8949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A35ABB-8719-B6A5-1EE9-24BD53FF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B7AAD-5A58-B32C-F59D-33F21586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1CEA42-1C9F-2D36-0D65-2AAD57D6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47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CA28F-2106-4B1E-7553-5055EBD7C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BECFDF-BCA2-0835-E382-749B2F8A2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5E3839-1C03-9031-266B-7D683BC7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FD8DB4-9FAD-F3C2-6D8F-7CA0AB269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D8A1C5-E4D1-0B70-E8DB-26644CD2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9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24E6C-D81B-795B-FF67-D49341EFD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618347-AEF1-FF90-3460-016ACCFB8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271D25-17A8-2F47-CB8A-736139E92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42D21EC-BDFA-442B-7A3F-9C6B82C7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D69DF8-EF9D-1DE4-1125-1E028F64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80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5A163-1702-94C8-942E-B552DA56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661B83-20CD-DEB8-46E4-D7C842AA8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F122E8B-E57B-9D97-1942-612ED0640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E2F14E-2BE4-4DC0-C555-F712BCB3D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E2A983-2CEE-CAD6-3534-5FE0E656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A6AEA4-59B4-7414-671B-5A39ADC8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01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0EB2A-B783-8159-A008-A0BF011DA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D7791D-958F-D452-2194-92A3C0886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2F8690-4D14-4F3A-6F29-0ACE184CF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0E684B-2064-FDDD-A6FE-CBE664E20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964AA1F-623B-06A5-7582-52C31B953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E9C825-ACC1-0A35-612C-BA400FB2F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D8F8808-0E82-BC33-C81E-7796BA57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C6E4BD1-B553-FE5A-BCAD-BA02E3210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59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E482F-94EB-2E40-9819-DEF467453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383830F-B58C-6567-9CDE-30FDA67A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2981D4-15E6-0606-387B-FBBB0EC14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FCFF37C-047E-1DC7-87D6-B4CDD234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45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B10D5E9-1710-8DF2-0E75-AF2DAC7C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504FA6A-9259-1798-BA58-CAD7AC94B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FBE879-1FE5-5972-77EB-07EDD205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75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30FD6-25D7-BC37-B3C5-813805D50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6726DD-F42F-F790-D29B-63FCCCFE2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CFBAE80-0D5A-A50C-694E-CCA5E9DFE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607508-1C96-B6F3-DFD9-28FA3A14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48C8C1-E760-657F-76F2-D7B11089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16FA2E-C904-AF90-D323-56C19020C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758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437D2-56F3-5529-638E-ED77E987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652FC44-92A0-627E-D3BC-1E7D28326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CB3601-DCA5-93B9-3049-8EBCA23EF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AB8E3A1-02A8-4615-1FEE-8D961FDD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18060E-D8E6-E979-4200-5D520A0D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D7FB8D-B5DD-C5AC-518F-D8A3A210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7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12C587B-8C75-BC51-9AD1-D64021EDD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7616BA-65CB-9DDF-5AB6-0FED17C51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5BDAC1-4366-66EA-8202-887B7198E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1B35A-62D0-435E-9A77-0C5A007BC295}" type="datetimeFigureOut">
              <a:rPr lang="nl-NL" smtClean="0"/>
              <a:t>22-2-2024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3F281C-1070-B22A-E004-FD6153DB4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EA13DB-B038-1482-1167-15C573903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341C0-640E-436E-8E53-56D252005F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012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EF6B9-D036-CE32-C643-38DE59714A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548B845-FF0B-EC46-86FD-22177728A3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283AAEA-133C-4909-1F79-CF9A10A74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"/>
            <a:ext cx="12192000" cy="6855817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6BA4E784-6175-950A-83B9-5C7FA100EFED}"/>
              </a:ext>
            </a:extLst>
          </p:cNvPr>
          <p:cNvSpPr txBox="1"/>
          <p:nvPr/>
        </p:nvSpPr>
        <p:spPr>
          <a:xfrm>
            <a:off x="7367451" y="5503817"/>
            <a:ext cx="4389120" cy="97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309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Charlotte Scholtens I New Wine Nederland</dc:creator>
  <cp:lastModifiedBy>Charlotte Scholtens I New Wine Nederland</cp:lastModifiedBy>
  <cp:revision>2</cp:revision>
  <dcterms:created xsi:type="dcterms:W3CDTF">2024-02-22T10:09:17Z</dcterms:created>
  <dcterms:modified xsi:type="dcterms:W3CDTF">2024-02-22T10:12:19Z</dcterms:modified>
</cp:coreProperties>
</file>