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FA0E30-40EC-18D2-B976-7A86EC7D2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93B947C-DA4F-E63A-4FEC-0E2CE22DF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B14DEE7-3B00-9183-8B4A-1BDC46BB1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C19E-4EB2-475E-AA9C-CF34724C0D37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A326B7-3E2A-1C37-6D26-F53AB7EC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AF7978D-A08E-12D4-406C-57535EDEE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3C2-E31D-477D-B680-E3668A1A79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4873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1E2AF-FB15-36B6-4CC6-072C1491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CE60B1C-6277-274C-4BAC-E4D7A7E0A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1E9637-C3D1-E1F1-665C-8381BA5BE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C19E-4EB2-475E-AA9C-CF34724C0D37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21D30D-8495-21A6-F6F7-40E110532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BEE97A-863C-A48C-998F-FFBF21280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3C2-E31D-477D-B680-E3668A1A79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46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F64D177-09DB-5DED-7EA3-C48E947F93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1475C42-20AC-1EFB-DA39-BBE9FA9486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E2ECAE-1DE1-8E86-764C-F7A448C5E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C19E-4EB2-475E-AA9C-CF34724C0D37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242554B-0B71-EC7A-38D3-3FAF436B9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E7913C-3E01-B6E6-C694-B6872950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3C2-E31D-477D-B680-E3668A1A79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2247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E94F8A-FA23-7D94-8EB9-FFD700267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852898-8954-BE42-8128-BB179CB28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A560D3-6DAB-69FB-21B7-7E42D935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C19E-4EB2-475E-AA9C-CF34724C0D37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18010E-1381-807E-8BCF-A9A5C2E1C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F56A08-A7DA-B5DA-B3AC-A57CFC435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3C2-E31D-477D-B680-E3668A1A79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169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540D10-F282-9A6B-43B7-1E8B51D82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F966FB2-6B31-B891-CB70-2CC14A3D7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6847ED-A3EF-A227-2847-CEE9BF57D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C19E-4EB2-475E-AA9C-CF34724C0D37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28B195-C3E7-2A2F-FF3E-A93F47C9D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AB94BC-7B0A-2088-3944-276D1F83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3C2-E31D-477D-B680-E3668A1A79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79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8A11FD-284B-0EF7-323C-8F8A9B727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BF460B-4F68-943C-8AEF-B41A55399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49939E5-FD77-D1AC-613F-98378D519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26C4C5-FEBB-78AD-CA49-107249109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C19E-4EB2-475E-AA9C-CF34724C0D37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D818189-2C96-B575-505A-11F936C9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973019E-85B5-6580-2043-A18B9B2FD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3C2-E31D-477D-B680-E3668A1A79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98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6CAE50-0502-F189-AB48-1CBC51E33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2592C46-5FB4-AD3F-1FE5-D132349A9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18883A1-0CD9-C2D2-5CFE-1FF9561E0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ADA75E2-868E-3A47-8F9C-F437DB018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4B6177C-9B53-4521-DCE7-212F202805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71CC0B3-D9C8-80D8-6FF1-7FC48CBC2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C19E-4EB2-475E-AA9C-CF34724C0D37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B6F7B97-35C7-0271-D45A-67A991E49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7126EA7-BFAE-D810-14D4-590A27988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3C2-E31D-477D-B680-E3668A1A79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641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309719-1B29-F603-B3A2-AE5DB9A23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C5CC6F8-8B2C-AB64-ED84-1A35E475E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C19E-4EB2-475E-AA9C-CF34724C0D37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ABE3822-0FE2-0F76-5257-AC15711BE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B85C308-F68C-DF19-7527-D12FBAB95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3C2-E31D-477D-B680-E3668A1A79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2703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D2489C1-87A3-F201-60AA-0DCCF344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C19E-4EB2-475E-AA9C-CF34724C0D37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F18A2DE-281A-2883-BA6D-150DBB893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4E2339F-46B7-DE27-5349-E7834D4C0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3C2-E31D-477D-B680-E3668A1A79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282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F51B89-3EA5-94C6-A471-AC3433E42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824C29-03FF-F096-8AB3-7880F985B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A1E61E1-619E-95C4-E50F-CFA052C39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7DDA5F6-6D51-1AB7-C3F9-340F8831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C19E-4EB2-475E-AA9C-CF34724C0D37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7AB01EE-EAD6-5FD6-D3E4-6C8D57B90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F5D7EA7-DF26-7BD2-BA1A-B7D3E0D5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3C2-E31D-477D-B680-E3668A1A79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955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349843-DA42-58B5-0F8D-9FFEAFFF1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53F24CC-E2B1-FADE-8AFD-CEAC4A99BF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E30ECD6-7BB8-6833-67B9-6BAE84F2D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0C6983F-E19A-3B1A-DD3E-813D589A7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C19E-4EB2-475E-AA9C-CF34724C0D37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1EF976E-9F3B-E42F-1704-7146F2AC0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C6DDDCC-F194-7C6F-2CBA-CE6FF9357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3C2-E31D-477D-B680-E3668A1A79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131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F24FEC6-CB47-EF7B-FC7E-52628EB34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2D78EC9-85CD-156C-8537-B9641172A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5885EB-B969-3728-300F-68FDB54F7C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9C19E-4EB2-475E-AA9C-CF34724C0D37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CBA065-A099-D245-0985-DD4D0978A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967BF2-F041-B0A8-F938-FDF3EBB3CC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03C2-E31D-477D-B680-E3668A1A79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486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0CA0160-F92F-BF7E-8F4C-96B234671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198CAAAD-79DE-91A6-150F-892C7B0FE9DF}"/>
              </a:ext>
            </a:extLst>
          </p:cNvPr>
          <p:cNvSpPr txBox="1"/>
          <p:nvPr/>
        </p:nvSpPr>
        <p:spPr>
          <a:xfrm>
            <a:off x="7068128" y="1002139"/>
            <a:ext cx="4793673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ntelo" panose="00000500000000000000" pitchFamily="50" charset="0"/>
              </a:rPr>
              <a:t>Ga je </a:t>
            </a:r>
            <a:r>
              <a:rPr lang="en-US" sz="2400" dirty="0" err="1">
                <a:solidFill>
                  <a:schemeClr val="bg1"/>
                </a:solidFill>
                <a:latin typeface="Intelo" panose="00000500000000000000" pitchFamily="50" charset="0"/>
              </a:rPr>
              <a:t>dit</a:t>
            </a:r>
            <a:r>
              <a:rPr lang="en-US" sz="2400" dirty="0">
                <a:solidFill>
                  <a:schemeClr val="bg1"/>
                </a:solidFill>
                <a:latin typeface="Intelo" panose="00000500000000000000" pitchFamily="50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Intelo" panose="00000500000000000000" pitchFamily="50" charset="0"/>
              </a:rPr>
              <a:t>jaar</a:t>
            </a:r>
            <a:r>
              <a:rPr lang="en-US" sz="2400" dirty="0">
                <a:solidFill>
                  <a:schemeClr val="bg1"/>
                </a:solidFill>
                <a:latin typeface="Intelo" panose="00000500000000000000" pitchFamily="50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Intelo" panose="00000500000000000000" pitchFamily="50" charset="0"/>
              </a:rPr>
              <a:t>ook</a:t>
            </a:r>
            <a:r>
              <a:rPr lang="en-US" sz="2400" dirty="0">
                <a:solidFill>
                  <a:schemeClr val="bg1"/>
                </a:solidFill>
                <a:latin typeface="Intelo" panose="00000500000000000000" pitchFamily="50" charset="0"/>
              </a:rPr>
              <a:t> mee </a:t>
            </a:r>
            <a:r>
              <a:rPr lang="en-US" sz="2400" dirty="0" err="1">
                <a:solidFill>
                  <a:schemeClr val="bg1"/>
                </a:solidFill>
                <a:latin typeface="Intelo" panose="00000500000000000000" pitchFamily="50" charset="0"/>
              </a:rPr>
              <a:t>naar</a:t>
            </a:r>
            <a:r>
              <a:rPr lang="en-US" sz="2400" dirty="0">
                <a:solidFill>
                  <a:schemeClr val="bg1"/>
                </a:solidFill>
                <a:latin typeface="Intelo" panose="00000500000000000000" pitchFamily="50" charset="0"/>
              </a:rPr>
              <a:t> de </a:t>
            </a:r>
          </a:p>
          <a:p>
            <a:r>
              <a:rPr lang="en-US" sz="2400" dirty="0">
                <a:solidFill>
                  <a:schemeClr val="bg1"/>
                </a:solidFill>
                <a:latin typeface="Intelo" panose="00000500000000000000" pitchFamily="50" charset="0"/>
              </a:rPr>
              <a:t>New Wine Zomerconferentie?</a:t>
            </a:r>
            <a:endParaRPr lang="nl-NL" sz="2400" dirty="0">
              <a:solidFill>
                <a:schemeClr val="bg1"/>
              </a:solidFill>
              <a:latin typeface="Intelo" panose="00000500000000000000" pitchFamily="50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60646F4-7BB4-D410-15DD-38E92B9FCDEA}"/>
              </a:ext>
            </a:extLst>
          </p:cNvPr>
          <p:cNvSpPr txBox="1"/>
          <p:nvPr/>
        </p:nvSpPr>
        <p:spPr>
          <a:xfrm>
            <a:off x="7068128" y="2475345"/>
            <a:ext cx="47936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noProof="0" dirty="0">
              <a:latin typeface="Intelo" panose="00000500000000000000" pitchFamily="50" charset="0"/>
            </a:endParaRPr>
          </a:p>
          <a:p>
            <a:r>
              <a:rPr lang="nl-NL" noProof="0" dirty="0">
                <a:latin typeface="Intelo" panose="00000500000000000000" pitchFamily="50" charset="0"/>
              </a:rPr>
              <a:t>Samen </a:t>
            </a:r>
            <a:r>
              <a:rPr lang="nl-NL" dirty="0">
                <a:latin typeface="Intelo" panose="00000500000000000000" pitchFamily="50" charset="0"/>
              </a:rPr>
              <a:t>zijn we de kerk. En we zijn allemaal nodig. Wil je komende zomer:</a:t>
            </a:r>
            <a:r>
              <a:rPr lang="nl-NL" noProof="0" dirty="0">
                <a:latin typeface="Intelo" panose="00000500000000000000" pitchFamily="50" charset="0"/>
              </a:rPr>
              <a:t> </a:t>
            </a:r>
          </a:p>
          <a:p>
            <a:r>
              <a:rPr lang="nl-NL" sz="2400" noProof="0" dirty="0">
                <a:solidFill>
                  <a:srgbClr val="C00000"/>
                </a:solidFill>
                <a:latin typeface="Intelo" panose="00000500000000000000" pitchFamily="50" charset="0"/>
              </a:rPr>
              <a:t>verdieping, aanbidding, bijzondere ontmoetingen en ontspanning?</a:t>
            </a:r>
          </a:p>
          <a:p>
            <a:endParaRPr lang="nl-NL" noProof="0" dirty="0">
              <a:latin typeface="Intelo" panose="00000500000000000000" pitchFamily="50" charset="0"/>
            </a:endParaRPr>
          </a:p>
          <a:p>
            <a:endParaRPr lang="nl-NL" noProof="0" dirty="0">
              <a:latin typeface="Intelo" panose="00000500000000000000" pitchFamily="50" charset="0"/>
            </a:endParaRPr>
          </a:p>
          <a:p>
            <a:r>
              <a:rPr lang="nl-NL" noProof="0" dirty="0">
                <a:latin typeface="Intelo" panose="00000500000000000000" pitchFamily="50" charset="0"/>
              </a:rPr>
              <a:t>Ga dan mee naar de </a:t>
            </a:r>
          </a:p>
          <a:p>
            <a:r>
              <a:rPr lang="nl-NL" sz="2400" b="1" noProof="0" dirty="0">
                <a:solidFill>
                  <a:srgbClr val="FF0000"/>
                </a:solidFill>
                <a:latin typeface="Intelo" panose="00000500000000000000" pitchFamily="50" charset="0"/>
              </a:rPr>
              <a:t>New Wine Zomerconferentie!</a:t>
            </a:r>
          </a:p>
          <a:p>
            <a:endParaRPr lang="nl-NL" dirty="0">
              <a:latin typeface="Intelo" panose="00000500000000000000" pitchFamily="50" charset="0"/>
            </a:endParaRPr>
          </a:p>
          <a:p>
            <a:r>
              <a:rPr lang="nl-NL" noProof="0" dirty="0">
                <a:latin typeface="Intelo" panose="00000500000000000000" pitchFamily="50" charset="0"/>
              </a:rPr>
              <a:t>Wil je meer weten? Ik vertel je graag meer:</a:t>
            </a:r>
          </a:p>
        </p:txBody>
      </p:sp>
    </p:spTree>
    <p:extLst>
      <p:ext uri="{BB962C8B-B14F-4D97-AF65-F5344CB8AC3E}">
        <p14:creationId xmlns:p14="http://schemas.microsoft.com/office/powerpoint/2010/main" val="413800188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20643c-cf99-47eb-8e80-451024bc5b5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048B70CAA0184DB164FE6214B31BE9" ma:contentTypeVersion="18" ma:contentTypeDescription="Een nieuw document maken." ma:contentTypeScope="" ma:versionID="00a5d0c2d3331eb7f9dd5334e8b32708">
  <xsd:schema xmlns:xsd="http://www.w3.org/2001/XMLSchema" xmlns:xs="http://www.w3.org/2001/XMLSchema" xmlns:p="http://schemas.microsoft.com/office/2006/metadata/properties" xmlns:ns3="f320643c-cf99-47eb-8e80-451024bc5b5c" xmlns:ns4="031c23b8-1be4-478d-afea-8f65113583d8" targetNamespace="http://schemas.microsoft.com/office/2006/metadata/properties" ma:root="true" ma:fieldsID="ed7c38c0f9c74c90e624c51a3daca4ea" ns3:_="" ns4:_="">
    <xsd:import namespace="f320643c-cf99-47eb-8e80-451024bc5b5c"/>
    <xsd:import namespace="031c23b8-1be4-478d-afea-8f65113583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_activity" minOccurs="0"/>
                <xsd:element ref="ns3:MediaServiceObjectDetectorVersions" minOccurs="0"/>
                <xsd:element ref="ns3:MediaLengthInSeconds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0643c-cf99-47eb-8e80-451024bc5b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1c23b8-1be4-478d-afea-8f65113583d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66BF54-6947-4348-A4AF-D152E42B83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FD9B71-F94D-443C-BAED-A22176810896}">
  <ds:schemaRefs>
    <ds:schemaRef ds:uri="031c23b8-1be4-478d-afea-8f65113583d8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f320643c-cf99-47eb-8e80-451024bc5b5c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942B0F4-4241-4608-ABA6-6F36D9B43E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0643c-cf99-47eb-8e80-451024bc5b5c"/>
    <ds:schemaRef ds:uri="031c23b8-1be4-478d-afea-8f65113583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58</Words>
  <Application>Microsoft Office PowerPoint</Application>
  <PresentationFormat>Breedbeeld</PresentationFormat>
  <Paragraphs>11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Intelo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Charlotte Scholtens I New Wine Nederland</dc:creator>
  <cp:lastModifiedBy>Charlotte Scholtens I New Wine Nederland</cp:lastModifiedBy>
  <cp:revision>3</cp:revision>
  <dcterms:created xsi:type="dcterms:W3CDTF">2025-01-29T14:38:38Z</dcterms:created>
  <dcterms:modified xsi:type="dcterms:W3CDTF">2025-02-24T11:13:08Z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0x0101004F048B70CAA0184DB164FE6214B31BE9</vt:lpwstr>
  </property>
</Properties>
</file>